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62" d="100"/>
          <a:sy n="162" d="100"/>
        </p:scale>
        <p:origin x="-53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9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3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0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6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0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FBC77-848F-A44B-8CE0-10EEFC7D143E}" type="datetimeFigureOut">
              <a:rPr lang="en-US" smtClean="0"/>
              <a:t>15/04/21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0CE52-7D13-7647-B63E-DE60854DB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ull_P07_s4_allgap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8316"/>
            <a:ext cx="6720000" cy="50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ALL MARKERS WITH MISSING DATA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5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7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HIPS’ MARKERS WITH MISSING DATA (ZENITHAL VIEW)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gaps_P07_s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6800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5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HIPS’ MARKERS WITH DATA FILLED USING </a:t>
            </a:r>
            <a:r>
              <a:rPr lang="en-US" sz="2000" dirty="0" err="1" smtClean="0">
                <a:solidFill>
                  <a:srgbClr val="FFFFFF"/>
                </a:solidFill>
              </a:rPr>
              <a:t>mcfillgaps</a:t>
            </a:r>
            <a:r>
              <a:rPr lang="en-US" sz="2000" dirty="0" smtClean="0">
                <a:solidFill>
                  <a:srgbClr val="FFFFFF"/>
                </a:solidFill>
              </a:rPr>
              <a:t> (ZENITHAL VIEW)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mcfillgaps_P07_s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6800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0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5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HIPS’ MARKERS WITH DATA FILLED USING </a:t>
            </a:r>
            <a:r>
              <a:rPr lang="en-US" sz="2000" dirty="0" err="1" smtClean="0">
                <a:solidFill>
                  <a:srgbClr val="FFFFFF"/>
                </a:solidFill>
              </a:rPr>
              <a:t>mcrecovery</a:t>
            </a:r>
            <a:r>
              <a:rPr lang="en-US" sz="2000" dirty="0" smtClean="0">
                <a:solidFill>
                  <a:srgbClr val="FFFFFF"/>
                </a:solidFill>
              </a:rPr>
              <a:t> (ZENITHAL VIEW)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mcrecovery_P07_s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6800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5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ALL MARKERS WITH RECONSTRUCTED DATA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Full_P07_s4_gapsfille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6800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</Words>
  <Application>Microsoft Macintosh PowerPoint</Application>
  <PresentationFormat>On-screen Show (4:3)</PresentationFormat>
  <Paragraphs>5</Paragraphs>
  <Slides>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Juan</dc:creator>
  <cp:keywords/>
  <dc:description/>
  <cp:lastModifiedBy>Juan</cp:lastModifiedBy>
  <cp:revision>1</cp:revision>
  <dcterms:created xsi:type="dcterms:W3CDTF">2021-04-15T10:36:11Z</dcterms:created>
  <dcterms:modified xsi:type="dcterms:W3CDTF">2021-04-15T10:55:37Z</dcterms:modified>
  <cp:category/>
</cp:coreProperties>
</file>